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7" d="100"/>
          <a:sy n="17" d="100"/>
        </p:scale>
        <p:origin x="317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del Gráfico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17-4990-8B6F-BA35AC7606DA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17-4990-8B6F-BA35AC7606DA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17-4990-8B6F-BA35AC7606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4476304"/>
        <c:axId val="334476784"/>
      </c:barChart>
      <c:catAx>
        <c:axId val="33447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s-PY"/>
          </a:p>
        </c:txPr>
        <c:crossAx val="334476784"/>
        <c:crosses val="autoZero"/>
        <c:auto val="1"/>
        <c:lblAlgn val="ctr"/>
        <c:lblOffset val="100"/>
        <c:noMultiLvlLbl val="0"/>
      </c:catAx>
      <c:valAx>
        <c:axId val="334476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3447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s-PY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F347-D0E3-4EDB-B018-54570B74C0B4}" type="datetimeFigureOut">
              <a:rPr lang="es-PY" smtClean="0"/>
              <a:t>25/8/23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DE23-7A52-41CB-8BB6-4FCCF499EFB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54395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F347-D0E3-4EDB-B018-54570B74C0B4}" type="datetimeFigureOut">
              <a:rPr lang="es-PY" smtClean="0"/>
              <a:t>25/8/23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DE23-7A52-41CB-8BB6-4FCCF499EFB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45256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F347-D0E3-4EDB-B018-54570B74C0B4}" type="datetimeFigureOut">
              <a:rPr lang="es-PY" smtClean="0"/>
              <a:t>25/8/23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DE23-7A52-41CB-8BB6-4FCCF499EFB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40281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F347-D0E3-4EDB-B018-54570B74C0B4}" type="datetimeFigureOut">
              <a:rPr lang="es-PY" smtClean="0"/>
              <a:t>25/8/23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DE23-7A52-41CB-8BB6-4FCCF499EFB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35948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F347-D0E3-4EDB-B018-54570B74C0B4}" type="datetimeFigureOut">
              <a:rPr lang="es-PY" smtClean="0"/>
              <a:t>25/8/23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DE23-7A52-41CB-8BB6-4FCCF499EFB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66417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F347-D0E3-4EDB-B018-54570B74C0B4}" type="datetimeFigureOut">
              <a:rPr lang="es-PY" smtClean="0"/>
              <a:t>25/8/23</a:t>
            </a:fld>
            <a:endParaRPr lang="es-P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DE23-7A52-41CB-8BB6-4FCCF499EFB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99571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F347-D0E3-4EDB-B018-54570B74C0B4}" type="datetimeFigureOut">
              <a:rPr lang="es-PY" smtClean="0"/>
              <a:t>25/8/23</a:t>
            </a:fld>
            <a:endParaRPr lang="es-PY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DE23-7A52-41CB-8BB6-4FCCF499EFB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50292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F347-D0E3-4EDB-B018-54570B74C0B4}" type="datetimeFigureOut">
              <a:rPr lang="es-PY" smtClean="0"/>
              <a:t>25/8/23</a:t>
            </a:fld>
            <a:endParaRPr lang="es-PY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DE23-7A52-41CB-8BB6-4FCCF499EFB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24712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F347-D0E3-4EDB-B018-54570B74C0B4}" type="datetimeFigureOut">
              <a:rPr lang="es-PY" smtClean="0"/>
              <a:t>25/8/23</a:t>
            </a:fld>
            <a:endParaRPr lang="es-PY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DE23-7A52-41CB-8BB6-4FCCF499EFB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3286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F347-D0E3-4EDB-B018-54570B74C0B4}" type="datetimeFigureOut">
              <a:rPr lang="es-PY" smtClean="0"/>
              <a:t>25/8/23</a:t>
            </a:fld>
            <a:endParaRPr lang="es-P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DE23-7A52-41CB-8BB6-4FCCF499EFB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67127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F347-D0E3-4EDB-B018-54570B74C0B4}" type="datetimeFigureOut">
              <a:rPr lang="es-PY" smtClean="0"/>
              <a:t>25/8/23</a:t>
            </a:fld>
            <a:endParaRPr lang="es-P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DE23-7A52-41CB-8BB6-4FCCF499EFB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32179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8F347-D0E3-4EDB-B018-54570B74C0B4}" type="datetimeFigureOut">
              <a:rPr lang="es-PY" smtClean="0"/>
              <a:t>25/8/23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8DE23-7A52-41CB-8BB6-4FCCF499EFB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27426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976012" y="5917627"/>
            <a:ext cx="264472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921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6000" b="1" kern="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TÍTULO: SUBTÍTULO</a:t>
            </a:r>
            <a:endParaRPr lang="pt-BR" sz="6000" kern="0" dirty="0">
              <a:solidFill>
                <a:srgbClr val="000000"/>
              </a:solidFill>
              <a:latin typeface="Times New Roman"/>
              <a:cs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429945" y="7088429"/>
            <a:ext cx="2753939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4000" b="1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Autor</a:t>
            </a:r>
            <a:r>
              <a:rPr lang="pt-BR" sz="4000" b="1" baseline="30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1</a:t>
            </a:r>
            <a:r>
              <a:rPr lang="pt-BR" sz="4000" b="1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; Autor</a:t>
            </a:r>
            <a:r>
              <a:rPr lang="pt-BR" sz="4000" b="1" baseline="30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2</a:t>
            </a:r>
            <a:r>
              <a:rPr lang="pt-BR" sz="4000" b="1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; Autor</a:t>
            </a:r>
            <a:r>
              <a:rPr lang="pt-BR" sz="4000" b="1" baseline="30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3</a:t>
            </a:r>
            <a:r>
              <a:rPr lang="pt-BR" sz="4000" b="1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; Autor</a:t>
            </a:r>
            <a:r>
              <a:rPr lang="pt-BR" sz="4000" b="1" baseline="30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4</a:t>
            </a:r>
            <a:r>
              <a:rPr lang="pt-BR" sz="4000" b="1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; Autor</a:t>
            </a:r>
            <a:r>
              <a:rPr lang="pt-BR" sz="4000" b="1" baseline="30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5</a:t>
            </a:r>
            <a:r>
              <a:rPr lang="pt-BR" sz="4000" b="1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; Autor</a:t>
            </a:r>
            <a:r>
              <a:rPr lang="pt-BR" sz="4000" b="1" baseline="30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6     </a:t>
            </a:r>
            <a:endParaRPr lang="pt-BR" sz="4000" b="1" dirty="0">
              <a:solidFill>
                <a:srgbClr val="000000"/>
              </a:solidFill>
              <a:latin typeface="Times New Roman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 sz="4000" baseline="30000" dirty="0">
              <a:solidFill>
                <a:srgbClr val="000000"/>
              </a:solidFill>
              <a:latin typeface="Times New Roman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4000" baseline="30000" dirty="0">
                <a:solidFill>
                  <a:srgbClr val="000000"/>
                </a:solidFill>
                <a:latin typeface="Times New Roman"/>
              </a:rPr>
              <a:t>1</a:t>
            </a:r>
            <a:r>
              <a:rPr lang="pt-BR" sz="4000" dirty="0">
                <a:solidFill>
                  <a:srgbClr val="000000"/>
                </a:solidFill>
                <a:latin typeface="Times New Roman"/>
              </a:rPr>
              <a:t> Titulo de autor; </a:t>
            </a:r>
            <a:r>
              <a:rPr lang="pt-BR" sz="4000" baseline="30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pt-BR" sz="4000" dirty="0">
                <a:solidFill>
                  <a:srgbClr val="000000"/>
                </a:solidFill>
                <a:latin typeface="Times New Roman"/>
              </a:rPr>
              <a:t> Titulo de autor; </a:t>
            </a:r>
            <a:r>
              <a:rPr lang="pt-BR" sz="4000" baseline="30000" dirty="0">
                <a:solidFill>
                  <a:srgbClr val="000000"/>
                </a:solidFill>
                <a:latin typeface="Times New Roman"/>
              </a:rPr>
              <a:t>3</a:t>
            </a:r>
            <a:r>
              <a:rPr lang="pt-BR" sz="4000" dirty="0">
                <a:solidFill>
                  <a:srgbClr val="000000"/>
                </a:solidFill>
                <a:latin typeface="Times New Roman"/>
              </a:rPr>
              <a:t> Titulo de autor; </a:t>
            </a:r>
            <a:r>
              <a:rPr lang="pt-BR" sz="4000" baseline="30000" dirty="0">
                <a:solidFill>
                  <a:srgbClr val="000000"/>
                </a:solidFill>
                <a:latin typeface="Times New Roman"/>
              </a:rPr>
              <a:t>4</a:t>
            </a:r>
            <a:r>
              <a:rPr lang="pt-BR" sz="4000" dirty="0">
                <a:solidFill>
                  <a:srgbClr val="000000"/>
                </a:solidFill>
                <a:latin typeface="Times New Roman"/>
              </a:rPr>
              <a:t> Titulo de autor; </a:t>
            </a:r>
            <a:r>
              <a:rPr lang="pt-BR" sz="4000" baseline="30000" dirty="0">
                <a:solidFill>
                  <a:srgbClr val="000000"/>
                </a:solidFill>
                <a:latin typeface="Times New Roman"/>
              </a:rPr>
              <a:t>4</a:t>
            </a:r>
            <a:r>
              <a:rPr lang="pt-BR" sz="4000" dirty="0">
                <a:solidFill>
                  <a:srgbClr val="000000"/>
                </a:solidFill>
                <a:latin typeface="Times New Roman"/>
              </a:rPr>
              <a:t> Titulo de  autor; </a:t>
            </a:r>
            <a:r>
              <a:rPr lang="pt-BR" sz="4000" baseline="30000" dirty="0">
                <a:solidFill>
                  <a:srgbClr val="000000"/>
                </a:solidFill>
                <a:latin typeface="Times New Roman"/>
              </a:rPr>
              <a:t>5</a:t>
            </a:r>
            <a:r>
              <a:rPr lang="pt-BR" sz="4000" dirty="0">
                <a:solidFill>
                  <a:srgbClr val="000000"/>
                </a:solidFill>
                <a:latin typeface="Times New Roman"/>
              </a:rPr>
              <a:t> Titulo de autor; </a:t>
            </a:r>
            <a:r>
              <a:rPr lang="pt-BR" sz="4000" baseline="30000" dirty="0">
                <a:solidFill>
                  <a:srgbClr val="000000"/>
                </a:solidFill>
                <a:latin typeface="Times New Roman"/>
              </a:rPr>
              <a:t>6</a:t>
            </a:r>
            <a:r>
              <a:rPr lang="pt-BR" sz="4000" dirty="0">
                <a:solidFill>
                  <a:srgbClr val="000000"/>
                </a:solidFill>
                <a:latin typeface="Times New Roman"/>
              </a:rPr>
              <a:t> Titulo de autor</a:t>
            </a:r>
            <a:endParaRPr lang="pt-BR" altLang="pt-BR" sz="4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CaixaDeTexto 31">
            <a:extLst>
              <a:ext uri="{FF2B5EF4-FFF2-40B4-BE49-F238E27FC236}">
                <a16:creationId xmlns:a16="http://schemas.microsoft.com/office/drawing/2014/main" id="{319D1598-AE75-71AF-492A-C9568428C3A1}"/>
              </a:ext>
            </a:extLst>
          </p:cNvPr>
          <p:cNvSpPr txBox="1"/>
          <p:nvPr/>
        </p:nvSpPr>
        <p:spPr>
          <a:xfrm>
            <a:off x="2429945" y="9080313"/>
            <a:ext cx="14654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419" sz="4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Eje</a:t>
            </a:r>
            <a:r>
              <a:rPr lang="pt-BR" sz="4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 temático: Comunicación y Redes (</a:t>
            </a:r>
            <a:r>
              <a:rPr lang="es-PY" sz="4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ejemplo</a:t>
            </a:r>
            <a:r>
              <a:rPr lang="pt-BR" sz="4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CaixaDeTexto 30">
            <a:extLst>
              <a:ext uri="{FF2B5EF4-FFF2-40B4-BE49-F238E27FC236}">
                <a16:creationId xmlns:a16="http://schemas.microsoft.com/office/drawing/2014/main" id="{0B8B0448-31BE-16C2-C8D5-8D78FB777638}"/>
              </a:ext>
            </a:extLst>
          </p:cNvPr>
          <p:cNvSpPr txBox="1"/>
          <p:nvPr/>
        </p:nvSpPr>
        <p:spPr>
          <a:xfrm>
            <a:off x="19714120" y="9023163"/>
            <a:ext cx="14525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4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E-mail: </a:t>
            </a:r>
            <a:r>
              <a:rPr lang="es-PY" sz="4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xxxxxxxxxxxxxxxxxxxxxxxxxxxxxx</a:t>
            </a:r>
          </a:p>
        </p:txBody>
      </p:sp>
      <p:sp>
        <p:nvSpPr>
          <p:cNvPr id="11" name="CaixaDeTexto 21">
            <a:extLst>
              <a:ext uri="{FF2B5EF4-FFF2-40B4-BE49-F238E27FC236}">
                <a16:creationId xmlns:a16="http://schemas.microsoft.com/office/drawing/2014/main" id="{08D55DEF-1C6F-2255-C9E7-B35262D725D1}"/>
              </a:ext>
            </a:extLst>
          </p:cNvPr>
          <p:cNvSpPr txBox="1"/>
          <p:nvPr/>
        </p:nvSpPr>
        <p:spPr>
          <a:xfrm>
            <a:off x="1536859" y="10351807"/>
            <a:ext cx="14525625" cy="683264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979488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INTRODUCCIÓN</a:t>
            </a:r>
            <a:endParaRPr kumimoji="0" lang="pt-BR" sz="5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  <a:p>
            <a:pPr marL="0" marR="0" lvl="0" indent="979488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Este es</a:t>
            </a:r>
            <a:r>
              <a:rPr kumimoji="0" lang="pt-BR" sz="4800" b="0" i="0" u="none" strike="noStrike" kern="0" cap="none" spc="0" normalizeH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um modelo de </a:t>
            </a:r>
            <a:r>
              <a:rPr kumimoji="0" lang="es-PY" sz="4800" b="0" i="0" u="none" strike="noStrike" kern="0" cap="none" spc="0" normalizeH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poster</a:t>
            </a:r>
            <a:r>
              <a:rPr kumimoji="0" lang="pt-BR" sz="4800" b="0" i="0" u="none" strike="noStrike" kern="0" cap="none" spc="0" normalizeH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que </a:t>
            </a:r>
            <a:r>
              <a:rPr lang="pt-BR" sz="4800" kern="0" dirty="0" err="1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pue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de ser modificado de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acuerdo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con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lang="pt-BR" sz="4800" kern="0" dirty="0" err="1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la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preferencia de</a:t>
            </a:r>
            <a:r>
              <a:rPr kumimoji="0" lang="pt-BR" sz="4800" b="0" i="0" u="none" strike="noStrike" kern="0" cap="none" spc="0" normalizeH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los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autores,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manteniendo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los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requisitos mínimos de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tamaño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, de letra para que </a:t>
            </a:r>
            <a:r>
              <a:rPr lang="pt-BR" sz="4800" kern="0" dirty="0" err="1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el</a:t>
            </a:r>
            <a:r>
              <a:rPr lang="pt-BR" sz="4800" kern="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texto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sea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visíble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los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observadores. Los </a:t>
            </a:r>
            <a:r>
              <a:rPr lang="pt-BR" sz="4800" kern="0" dirty="0" err="1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cua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dros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y</a:t>
            </a:r>
            <a:r>
              <a:rPr kumimoji="0" lang="pt-BR" sz="4800" b="0" i="0" u="none" strike="noStrike" kern="0" cap="none" spc="0" normalizeH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la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disposición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de</a:t>
            </a:r>
            <a:r>
              <a:rPr kumimoji="0" lang="pt-BR" sz="4800" b="0" i="0" u="none" strike="noStrike" kern="0" cap="none" spc="0" normalizeH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las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informaciones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pueden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ser editados, se</a:t>
            </a:r>
            <a:r>
              <a:rPr kumimoji="0" lang="pt-BR" sz="4800" b="0" i="0" u="none" strike="noStrike" kern="0" cap="none" spc="0" normalizeH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pueden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lang="pt-BR" sz="4800" kern="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inserta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r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imagenes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, gráficos, tablas, tópicos  etc. </a:t>
            </a:r>
            <a:r>
              <a:rPr lang="pt-BR" sz="4800" kern="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Guarde </a:t>
            </a:r>
            <a:r>
              <a:rPr lang="pt-BR" sz="4800" kern="0" dirty="0" err="1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su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archivo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en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PDF,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lleve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una copia a </a:t>
            </a:r>
            <a:r>
              <a:rPr kumimoji="0" lang="pt-BR" sz="4800" b="0" i="0" u="none" strike="noStrike" kern="0" cap="none" spc="0" normalizeH="0" baseline="0" noProof="0" dirty="0" err="1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su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 evento </a:t>
            </a:r>
            <a:r>
              <a:rPr lang="pt-BR" sz="4800" kern="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y </a:t>
            </a:r>
            <a:r>
              <a:rPr kumimoji="0" lang="pt-BR" sz="4800" b="0" i="0" u="none" strike="noStrike" kern="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envie para ...............................................</a:t>
            </a:r>
          </a:p>
        </p:txBody>
      </p:sp>
      <p:sp>
        <p:nvSpPr>
          <p:cNvPr id="12" name="CaixaDeTexto 34">
            <a:extLst>
              <a:ext uri="{FF2B5EF4-FFF2-40B4-BE49-F238E27FC236}">
                <a16:creationId xmlns:a16="http://schemas.microsoft.com/office/drawing/2014/main" id="{9537E3B9-B0EE-1DA1-F3D0-4A5CB91BDA1A}"/>
              </a:ext>
            </a:extLst>
          </p:cNvPr>
          <p:cNvSpPr txBox="1"/>
          <p:nvPr/>
        </p:nvSpPr>
        <p:spPr>
          <a:xfrm>
            <a:off x="16838832" y="10351807"/>
            <a:ext cx="14476944" cy="3170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082675" algn="just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3" name="CaixaDeTexto 33">
            <a:extLst>
              <a:ext uri="{FF2B5EF4-FFF2-40B4-BE49-F238E27FC236}">
                <a16:creationId xmlns:a16="http://schemas.microsoft.com/office/drawing/2014/main" id="{481DCCCD-E362-70B5-82A7-F9B2CEB3630A}"/>
              </a:ext>
            </a:extLst>
          </p:cNvPr>
          <p:cNvSpPr txBox="1"/>
          <p:nvPr/>
        </p:nvSpPr>
        <p:spPr>
          <a:xfrm>
            <a:off x="1520484" y="17386922"/>
            <a:ext cx="14542000" cy="486287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979488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OBJETIVOS</a:t>
            </a:r>
          </a:p>
          <a:p>
            <a:pPr marL="0" marR="0" lvl="0" indent="979488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5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  <a:p>
            <a:pPr marL="0" marR="0" lvl="0" indent="979488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	</a:t>
            </a:r>
          </a:p>
        </p:txBody>
      </p:sp>
      <p:sp>
        <p:nvSpPr>
          <p:cNvPr id="14" name="Retângulo 40">
            <a:extLst>
              <a:ext uri="{FF2B5EF4-FFF2-40B4-BE49-F238E27FC236}">
                <a16:creationId xmlns:a16="http://schemas.microsoft.com/office/drawing/2014/main" id="{CFB6EFF3-DB3D-331A-9324-16B6728C4BA1}"/>
              </a:ext>
            </a:extLst>
          </p:cNvPr>
          <p:cNvSpPr/>
          <p:nvPr/>
        </p:nvSpPr>
        <p:spPr>
          <a:xfrm>
            <a:off x="16838832" y="13521906"/>
            <a:ext cx="14525625" cy="724929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800" dirty="0"/>
              <a:t>EJEMPLO DE IMAGEN </a:t>
            </a:r>
          </a:p>
        </p:txBody>
      </p:sp>
      <p:sp>
        <p:nvSpPr>
          <p:cNvPr id="15" name="CaixaDeTexto 39">
            <a:extLst>
              <a:ext uri="{FF2B5EF4-FFF2-40B4-BE49-F238E27FC236}">
                <a16:creationId xmlns:a16="http://schemas.microsoft.com/office/drawing/2014/main" id="{2300C685-5890-D6D7-C421-FF5432F73EAF}"/>
              </a:ext>
            </a:extLst>
          </p:cNvPr>
          <p:cNvSpPr txBox="1"/>
          <p:nvPr/>
        </p:nvSpPr>
        <p:spPr>
          <a:xfrm>
            <a:off x="16790151" y="20815209"/>
            <a:ext cx="14525625" cy="64017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082675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400" b="1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CONSIDERACIONES FINALES</a:t>
            </a:r>
          </a:p>
          <a:p>
            <a:pPr indent="1082675" algn="just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t-BR" sz="5000" dirty="0">
              <a:solidFill>
                <a:srgbClr val="000000"/>
              </a:solidFill>
              <a:latin typeface="Times New Roman"/>
              <a:cs typeface="Times New Roman" panose="02020603050405020304" pitchFamily="18" charset="0"/>
            </a:endParaRPr>
          </a:p>
          <a:p>
            <a:pPr indent="1082675" algn="just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6" name="Retângulo 38">
            <a:extLst>
              <a:ext uri="{FF2B5EF4-FFF2-40B4-BE49-F238E27FC236}">
                <a16:creationId xmlns:a16="http://schemas.microsoft.com/office/drawing/2014/main" id="{C9B08014-2DF7-D29A-2C65-DBBB089EF850}"/>
              </a:ext>
            </a:extLst>
          </p:cNvPr>
          <p:cNvSpPr/>
          <p:nvPr/>
        </p:nvSpPr>
        <p:spPr>
          <a:xfrm>
            <a:off x="1504110" y="22452267"/>
            <a:ext cx="14558374" cy="58828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800" dirty="0"/>
              <a:t>EJEMPLO DE IMAGEN </a:t>
            </a:r>
          </a:p>
        </p:txBody>
      </p:sp>
      <p:sp>
        <p:nvSpPr>
          <p:cNvPr id="18" name="CaixaDeTexto 28">
            <a:extLst>
              <a:ext uri="{FF2B5EF4-FFF2-40B4-BE49-F238E27FC236}">
                <a16:creationId xmlns:a16="http://schemas.microsoft.com/office/drawing/2014/main" id="{2D72AB41-BF03-2003-8A0E-D4EE0EF3D44E}"/>
              </a:ext>
            </a:extLst>
          </p:cNvPr>
          <p:cNvSpPr txBox="1"/>
          <p:nvPr/>
        </p:nvSpPr>
        <p:spPr>
          <a:xfrm>
            <a:off x="1481884" y="28537554"/>
            <a:ext cx="14580600" cy="48628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082675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400" b="1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MÉTODO </a:t>
            </a:r>
          </a:p>
          <a:p>
            <a:pPr indent="1082675" algn="just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t-BR" sz="5000" dirty="0">
              <a:solidFill>
                <a:srgbClr val="000000"/>
              </a:solidFill>
              <a:latin typeface="Times New Roman"/>
              <a:cs typeface="Times New Roman" panose="02020603050405020304" pitchFamily="18" charset="0"/>
            </a:endParaRPr>
          </a:p>
          <a:p>
            <a:pPr indent="1082675" algn="just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</a:t>
            </a:r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ADE178D1-095E-687C-5A4A-EDD0611E9C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9263080"/>
              </p:ext>
            </p:extLst>
          </p:nvPr>
        </p:nvGraphicFramePr>
        <p:xfrm>
          <a:off x="16756073" y="27276901"/>
          <a:ext cx="14519774" cy="6401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CaixaDeTexto 26">
            <a:extLst>
              <a:ext uri="{FF2B5EF4-FFF2-40B4-BE49-F238E27FC236}">
                <a16:creationId xmlns:a16="http://schemas.microsoft.com/office/drawing/2014/main" id="{D0E5F841-FD97-053F-F95E-EAD0CD9BDBA0}"/>
              </a:ext>
            </a:extLst>
          </p:cNvPr>
          <p:cNvSpPr txBox="1"/>
          <p:nvPr/>
        </p:nvSpPr>
        <p:spPr>
          <a:xfrm>
            <a:off x="1481884" y="33602899"/>
            <a:ext cx="14580600" cy="858696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979488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RESULTADOS </a:t>
            </a:r>
            <a:r>
              <a:rPr lang="pt-BR" sz="5400" b="1" kern="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Y DISCUSIÓN</a:t>
            </a:r>
            <a:endParaRPr kumimoji="0" lang="pt-BR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  <a:p>
            <a:pPr marL="0" marR="0" lvl="0" indent="979488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4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  <a:p>
            <a:pPr marL="0" marR="0" lvl="0" indent="979488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kumimoji="0" lang="pt-BR" sz="5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CaixaDeTexto 29">
            <a:extLst>
              <a:ext uri="{FF2B5EF4-FFF2-40B4-BE49-F238E27FC236}">
                <a16:creationId xmlns:a16="http://schemas.microsoft.com/office/drawing/2014/main" id="{971CF606-7CD8-43D8-1941-0AA0B58B26B6}"/>
              </a:ext>
            </a:extLst>
          </p:cNvPr>
          <p:cNvSpPr txBox="1"/>
          <p:nvPr/>
        </p:nvSpPr>
        <p:spPr>
          <a:xfrm>
            <a:off x="16750222" y="33787565"/>
            <a:ext cx="14525625" cy="8402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1082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REFERERENCIA</a:t>
            </a:r>
            <a:endParaRPr kumimoji="0" lang="pt-BR" sz="6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4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t-BR" sz="4000" dirty="0">
              <a:solidFill>
                <a:srgbClr val="000000"/>
              </a:solidFill>
              <a:latin typeface="Times New Roman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4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t-BR" sz="4000" dirty="0">
              <a:solidFill>
                <a:srgbClr val="000000"/>
              </a:solidFill>
              <a:latin typeface="Times New Roman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40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</a:t>
            </a:r>
          </a:p>
        </p:txBody>
      </p:sp>
      <p:sp>
        <p:nvSpPr>
          <p:cNvPr id="2" name="Documento 1"/>
          <p:cNvSpPr/>
          <p:nvPr/>
        </p:nvSpPr>
        <p:spPr>
          <a:xfrm>
            <a:off x="0" y="0"/>
            <a:ext cx="32399288" cy="5257800"/>
          </a:xfrm>
          <a:prstGeom prst="flowChartDocumen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882861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166</Words>
  <Application>Microsoft Macintosh PowerPoint</Application>
  <PresentationFormat>Personalizado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Operador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Operador</dc:creator>
  <cp:lastModifiedBy>Luz G Gimenez de Caldarera</cp:lastModifiedBy>
  <cp:revision>3</cp:revision>
  <dcterms:created xsi:type="dcterms:W3CDTF">2023-08-08T13:34:30Z</dcterms:created>
  <dcterms:modified xsi:type="dcterms:W3CDTF">2023-08-25T12:39:20Z</dcterms:modified>
</cp:coreProperties>
</file>